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ca0777d5c_0_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dca0777d5c_0_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ca0777d5c_0_1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ca0777d5c_0_1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ca0777d5c_0_1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ca0777d5c_0_1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ca0777d5c_0_1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ca0777d5c_0_1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ca0777d5c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dca0777d5c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ca0777d5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ca0777d5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ca0777d5c_0_1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ca0777d5c_0_1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ca0777d5c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dca0777d5c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ca0777d5c_0_1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ca0777d5c_0_1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dca0777d5c_0_2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dca0777d5c_0_2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ca0777d5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ca0777d5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ca0777d5c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ca0777d5c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ca0777d5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ca0777d5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ca0777d5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ca0777d5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ca0777d5c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ca0777d5c_0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ca0777d5c_0_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ca0777d5c_0_6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ca0777d5c_0_6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ca0777d5c_0_6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nutzerdefiniertes Layout 1">
  <p:cSld name="AUTOLAYOUT_1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84F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" name="Google Shape;52;p13"/>
          <p:cNvGrpSpPr/>
          <p:nvPr/>
        </p:nvGrpSpPr>
        <p:grpSpPr>
          <a:xfrm>
            <a:off x="386075" y="403061"/>
            <a:ext cx="1354500" cy="137700"/>
            <a:chOff x="386075" y="419725"/>
            <a:chExt cx="1354500" cy="137700"/>
          </a:xfrm>
        </p:grpSpPr>
        <p:sp>
          <p:nvSpPr>
            <p:cNvPr id="53" name="Google Shape;53;p13"/>
            <p:cNvSpPr/>
            <p:nvPr/>
          </p:nvSpPr>
          <p:spPr>
            <a:xfrm>
              <a:off x="386075" y="419725"/>
              <a:ext cx="13545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386075" y="419725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687205" y="419725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200"/>
              <a:buChar char="●"/>
              <a:defRPr sz="1200">
                <a:solidFill>
                  <a:srgbClr val="E8FDFE"/>
                </a:solidFill>
              </a:defRPr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○"/>
              <a:defRPr sz="1000">
                <a:solidFill>
                  <a:srgbClr val="E8FDFE"/>
                </a:solidFill>
              </a:defRPr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■"/>
              <a:defRPr sz="1000">
                <a:solidFill>
                  <a:srgbClr val="E8FDFE"/>
                </a:solidFill>
              </a:defRPr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●"/>
              <a:defRPr sz="1000">
                <a:solidFill>
                  <a:srgbClr val="E8FDFE"/>
                </a:solidFill>
              </a:defRPr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○"/>
              <a:defRPr sz="1000">
                <a:solidFill>
                  <a:srgbClr val="E8FDFE"/>
                </a:solidFill>
              </a:defRPr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■"/>
              <a:defRPr sz="1000">
                <a:solidFill>
                  <a:srgbClr val="E8FDFE"/>
                </a:solidFill>
              </a:defRPr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●"/>
              <a:defRPr sz="1000">
                <a:solidFill>
                  <a:srgbClr val="E8FDFE"/>
                </a:solidFill>
              </a:defRPr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○"/>
              <a:defRPr sz="1000">
                <a:solidFill>
                  <a:srgbClr val="E8FDFE"/>
                </a:solidFill>
              </a:defRPr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■"/>
              <a:defRPr sz="1000">
                <a:solidFill>
                  <a:srgbClr val="E8FDFE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751650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6000"/>
              <a:t>Busted</a:t>
            </a:r>
            <a:endParaRPr sz="6000"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543950"/>
            <a:ext cx="45951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e" sz="1800"/>
              <a:t>Obexer Nathan, Olivotto Philipp, Pichler Noa, Rovara Noel</a:t>
            </a:r>
            <a:endParaRPr sz="180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4050" y="1083700"/>
            <a:ext cx="3167375" cy="297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Wir haben auch Musik hinzugefügt </a:t>
            </a:r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311700" y="2074500"/>
            <a:ext cx="3127500" cy="17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Das ist eine Playlist für eine Scene und während des Spielens wird ein zufälliges Lied gewählt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0450" y="1034325"/>
            <a:ext cx="5400000" cy="3299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Einloggen</a:t>
            </a:r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Sobald man auf den Button Start Game drücke kann sich jeder  Spieler anmelden oder registrieren.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Die Anmeldedaten und das Geld, das jeder Spieler hat, werden in eine CSV gespeichert.</a:t>
            </a:r>
            <a:endParaRPr dirty="0"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0400" y="706250"/>
            <a:ext cx="5400000" cy="2616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9125" y="3971549"/>
            <a:ext cx="7126153" cy="7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Chips Fenster</a:t>
            </a:r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Sobald man das Spiel startet, erscheint unten links ein kleines Fenster. Dort wählt man aus wie viel Geld man setzen möchte.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Wenn man All in geht setzt man sein gesamtes Geld.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Man klickt auf die Chips und dann auf bet, dann setzt man den gewählten Betrag.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Reduce entfernt die letzte Eingabe.</a:t>
            </a:r>
            <a:endParaRPr dirty="0"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4975" y="525325"/>
            <a:ext cx="4219575" cy="42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Während des Spielens</a:t>
            </a:r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Links oben befindet sich die maximale Punkteanzahl um das Spiel zu gewinnen.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Oben in der Mitte befindet sich die Hand des Dealers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In der Mitte befindet sich das Deck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Links und Rechts befinden sich die Buttons um eine Aktion durchzuführen.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Unten befinden sich die Karten der jeweiligen Spieler.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Über den jeweiligen Karten befinden sich die Labels mit den Namen, die gesamte Hand und der Einsatz.</a:t>
            </a:r>
            <a:endParaRPr dirty="0"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1332" y="53875"/>
            <a:ext cx="4377680" cy="245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3363" y="2599900"/>
            <a:ext cx="4373612" cy="245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lt1"/>
                </a:solidFill>
              </a:rPr>
              <a:t>Spielfeld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Individuelle Karten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Buttons und Labels passend zum Theme.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Die Labels des Spielers der dran ist sind heller als die anderen.</a:t>
            </a:r>
            <a:endParaRPr dirty="0"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7325" y="1221925"/>
            <a:ext cx="5400000" cy="303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Bot</a:t>
            </a:r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1"/>
          </p:nvPr>
        </p:nvSpPr>
        <p:spPr>
          <a:xfrm>
            <a:off x="311699" y="1432425"/>
            <a:ext cx="3184535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Wenn Bots hinzugefügt werden, ist der Name automatisch bot und eine Nummer dahinter.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Er setzt immer 100 ein.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Im Algorithmus wird im ersten Zug berechnet, welcher Zug ihn am nächsten zur besten Punktzahl bringt.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Dabei kann er im ersten Zug Splitten wenn es möglich ist und Doublen wenn die Karten gut liegen.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In den späteren Zügen wird nur noch die Wahrscheinlichkeit ausgerechnet, ob er über die beste Punktzahl geht oder nicht.</a:t>
            </a:r>
            <a:endParaRPr dirty="0"/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6235" y="1366041"/>
            <a:ext cx="5446142" cy="3091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ESC-Screen</a:t>
            </a:r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Wenn man während des Spiels die Taste ESC drückt erscheint ein kleines Fenster.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Mit Zurück kommt man zurück in das Spiel.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Mit Main Menu kommt man zurück in das Menü.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Mit Exit schließt sich das Programm.</a:t>
            </a:r>
            <a:endParaRPr dirty="0"/>
          </a:p>
        </p:txBody>
      </p:sp>
      <p:pic>
        <p:nvPicPr>
          <p:cNvPr id="172" name="Google Shape;1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3699" y="2070975"/>
            <a:ext cx="5226550" cy="128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Endscreen</a:t>
            </a:r>
            <a:endParaRPr/>
          </a:p>
        </p:txBody>
      </p:sp>
      <p:sp>
        <p:nvSpPr>
          <p:cNvPr id="178" name="Google Shape;178;p30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Zeigt an ob die Spieler gewonnen bzw. verloren haben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Neues game starten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Zum Hauptmenü zurück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Programm beenden</a:t>
            </a:r>
            <a:endParaRPr/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9200" y="672525"/>
            <a:ext cx="5400001" cy="3798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2931150" y="1677000"/>
            <a:ext cx="4029600" cy="140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Danke für eure Aufmerksamkeit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Unsere Hilfssoftware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2017875"/>
            <a:ext cx="3127500" cy="22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Trello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GitHub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Whatsapp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Discord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6979" y="808113"/>
            <a:ext cx="6164500" cy="364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6401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Hauptmenü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9700" y="966500"/>
            <a:ext cx="6394037" cy="344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936575"/>
            <a:ext cx="3127500" cy="8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Mit diesen Buttons kann man die Anzahl der Spieler und bots festlegen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906575"/>
            <a:ext cx="3127500" cy="29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Man kann maximal fünf Spieler einstellen. 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Es muss mindestens einen menschlichen Spieler geben.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Es erscheint ein kleines Fenster mit einem Regler für die Anzahl der Spieler die man hinzufügen möchte.</a:t>
            </a:r>
            <a:endParaRPr dirty="0"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5975" y="88925"/>
            <a:ext cx="3573924" cy="316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9268" y="3302000"/>
            <a:ext cx="2153283" cy="170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t="1352" b="1352"/>
          <a:stretch/>
        </p:blipFill>
        <p:spPr>
          <a:xfrm>
            <a:off x="2933850" y="1425526"/>
            <a:ext cx="5359475" cy="25855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Man kann aus verschiedenen Szenen wählen</a:t>
            </a:r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Casino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Tirol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Strand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Weltraum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l="21643" r="21638"/>
          <a:stretch/>
        </p:blipFill>
        <p:spPr>
          <a:xfrm>
            <a:off x="3615001" y="0"/>
            <a:ext cx="5528999" cy="5143508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245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/>
              <a:t>Die Tiroler Szene sieht zum Beispiel so aus</a:t>
            </a:r>
            <a:endParaRPr sz="2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Zusätzlicher Spielmodus</a:t>
            </a:r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Man kann selbst die maximale Punkteanzahl um das Spiel zu gewinnen einstellen.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Der Dealer spielt dabei so lange wie die eingegebenen Punkte – vier.</a:t>
            </a:r>
            <a:endParaRPr dirty="0"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6800" y="928525"/>
            <a:ext cx="5400000" cy="358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Leaderboard</a:t>
            </a:r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Zeigt die registrierten Spieler.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Werden standardmäßig nach ihrem Geld geordnet angezeigt.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Man kann nach Spielen, Siegen und Geld sortieren.</a:t>
            </a: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14" name="Google Shape;114;p21"/>
          <p:cNvPicPr preferRelativeResize="0"/>
          <p:nvPr/>
        </p:nvPicPr>
        <p:blipFill rotWithShape="1">
          <a:blip r:embed="rId3">
            <a:alphaModFix/>
          </a:blip>
          <a:srcRect b="1185"/>
          <a:stretch/>
        </p:blipFill>
        <p:spPr>
          <a:xfrm>
            <a:off x="3439200" y="558650"/>
            <a:ext cx="5400000" cy="397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Regeln</a:t>
            </a:r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body" idx="1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Der Dealer muss bis 17 hitten.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Der Spieler soll so nahe wie möglich an 21 kommen.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Bei Double wird der Einsatz verdoppelt und eine Karte muss gezogen werden.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dirty="0"/>
              <a:t>Bei Split werden zwei unabhängige Hände erstellt und somit muss man bei der neuen Hand der Einsatz der alten übernommen werden.</a:t>
            </a:r>
            <a:endParaRPr dirty="0"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0376" y="688275"/>
            <a:ext cx="3926174" cy="393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543</Words>
  <Application>Microsoft Office PowerPoint</Application>
  <PresentationFormat>Bildschirmpräsentation (16:9)</PresentationFormat>
  <Paragraphs>71</Paragraphs>
  <Slides>18</Slides>
  <Notes>18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0" baseType="lpstr">
      <vt:lpstr>Arial</vt:lpstr>
      <vt:lpstr>Simple Light</vt:lpstr>
      <vt:lpstr>Busted</vt:lpstr>
      <vt:lpstr>Unsere Hilfssoftware</vt:lpstr>
      <vt:lpstr>Hauptmenü</vt:lpstr>
      <vt:lpstr> Mit diesen Buttons kann man die Anzahl der Spieler und bots festlegen</vt:lpstr>
      <vt:lpstr>  Man kann aus verschiedenen Szenen wählen</vt:lpstr>
      <vt:lpstr>Die Tiroler Szene sieht zum Beispiel so aus</vt:lpstr>
      <vt:lpstr>Zusätzlicher Spielmodus</vt:lpstr>
      <vt:lpstr>Leaderboard</vt:lpstr>
      <vt:lpstr>Regeln</vt:lpstr>
      <vt:lpstr>Wir haben auch Musik hinzugefügt </vt:lpstr>
      <vt:lpstr>Einloggen</vt:lpstr>
      <vt:lpstr>Chips Fenster</vt:lpstr>
      <vt:lpstr>Während des Spielens</vt:lpstr>
      <vt:lpstr>Spielfeld </vt:lpstr>
      <vt:lpstr>Bot</vt:lpstr>
      <vt:lpstr>ESC-Screen</vt:lpstr>
      <vt:lpstr>Endscreen</vt:lpstr>
      <vt:lpstr>Danke für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Busted</dc:title>
  <cp:lastModifiedBy>Philipp Olivotto</cp:lastModifiedBy>
  <cp:revision>21</cp:revision>
  <dcterms:modified xsi:type="dcterms:W3CDTF">2021-05-25T01:07:51Z</dcterms:modified>
</cp:coreProperties>
</file>